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30"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56" autoAdjust="0"/>
    <p:restoredTop sz="94660"/>
  </p:normalViewPr>
  <p:slideViewPr>
    <p:cSldViewPr snapToGrid="0">
      <p:cViewPr varScale="1">
        <p:scale>
          <a:sx n="91" d="100"/>
          <a:sy n="91" d="100"/>
        </p:scale>
        <p:origin x="768" y="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2.pn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a8d2a512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a8d2a512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a8d2a512c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a8d2a512c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a8d2a512c3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a8d2a512c3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1a8d2a512c3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1a8d2a512c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a8d2a512c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a8d2a512c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1ab3cd72c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1ab3cd72c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216" y="1085850"/>
            <a:ext cx="6619244" cy="2497186"/>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866216" y="3583035"/>
            <a:ext cx="6619244" cy="646065"/>
          </a:xfrm>
        </p:spPr>
        <p:txBody>
          <a:bodyPr anchor="t"/>
          <a:lstStyle>
            <a:lvl1pPr marL="0" indent="0" algn="l">
              <a:buNone/>
              <a:defRPr cap="all">
                <a:solidFill>
                  <a:schemeClr val="accent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smtClean="0"/>
              <a:t>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07031131"/>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7" y="3600440"/>
            <a:ext cx="6619243" cy="425054"/>
          </a:xfrm>
        </p:spPr>
        <p:txBody>
          <a:bodyPr anchor="b">
            <a:normAutofit/>
          </a:bodyPr>
          <a:lstStyle>
            <a:lvl1pPr algn="l">
              <a:defRPr sz="18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66216" y="514350"/>
            <a:ext cx="6619244" cy="27305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smtClean="0"/>
              <a:t>Click icon to add picture</a:t>
            </a:r>
            <a:endParaRPr lang="en-US" dirty="0"/>
          </a:p>
        </p:txBody>
      </p:sp>
      <p:sp>
        <p:nvSpPr>
          <p:cNvPr id="4" name="Text Placeholder 3"/>
          <p:cNvSpPr>
            <a:spLocks noGrp="1"/>
          </p:cNvSpPr>
          <p:nvPr>
            <p:ph type="body" sz="half" idx="2"/>
          </p:nvPr>
        </p:nvSpPr>
        <p:spPr>
          <a:xfrm>
            <a:off x="866217" y="4025494"/>
            <a:ext cx="6619242" cy="370284"/>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5" name="Date Placeholder 4"/>
          <p:cNvSpPr>
            <a:spLocks noGrp="1"/>
          </p:cNvSpPr>
          <p:nvPr>
            <p:ph type="dt" sz="half" idx="10"/>
          </p:nvPr>
        </p:nvSpPr>
        <p:spPr/>
        <p:txBody>
          <a:bodyPr/>
          <a:lstStyle/>
          <a:p>
            <a:fld id="{98624D31-43A5-475A-80CF-332C9F6DCF35}" type="datetimeFigureOut">
              <a:rPr lang="en-US" smtClean="0"/>
              <a:t>12/7/2022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81634740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6" y="1085850"/>
            <a:ext cx="6619244" cy="1485900"/>
          </a:xfrm>
        </p:spPr>
        <p:txBody>
          <a:bodyPr/>
          <a:lstStyle>
            <a:lvl1pPr>
              <a:defRPr sz="3600"/>
            </a:lvl1pPr>
          </a:lstStyle>
          <a:p>
            <a:r>
              <a:rPr lang="en-US" smtClean="0"/>
              <a:t>Click to edit Master title style</a:t>
            </a:r>
            <a:endParaRPr lang="en-US" dirty="0"/>
          </a:p>
        </p:txBody>
      </p:sp>
      <p:sp>
        <p:nvSpPr>
          <p:cNvPr id="8" name="Text Placeholder 3"/>
          <p:cNvSpPr>
            <a:spLocks noGrp="1"/>
          </p:cNvSpPr>
          <p:nvPr>
            <p:ph type="body" sz="half" idx="2"/>
          </p:nvPr>
        </p:nvSpPr>
        <p:spPr>
          <a:xfrm>
            <a:off x="866216" y="2743200"/>
            <a:ext cx="6619244" cy="177165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4" name="Date Placeholder 3"/>
          <p:cNvSpPr>
            <a:spLocks noGrp="1"/>
          </p:cNvSpPr>
          <p:nvPr>
            <p:ph type="dt" sz="half" idx="10"/>
          </p:nvPr>
        </p:nvSpPr>
        <p:spPr/>
        <p:txBody>
          <a:bodyPr/>
          <a:lstStyle/>
          <a:p>
            <a:fld id="{98624D31-43A5-475A-80CF-332C9F6DCF35}" type="datetimeFigureOut">
              <a:rPr lang="en-US" smtClean="0"/>
              <a:t>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06754885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101" y="1085850"/>
            <a:ext cx="5999486" cy="1742531"/>
          </a:xfrm>
        </p:spPr>
        <p:txBody>
          <a:bodyPr/>
          <a:lstStyle>
            <a:lvl1pPr>
              <a:defRPr sz="3600"/>
            </a:lvl1pPr>
          </a:lstStyle>
          <a:p>
            <a:r>
              <a:rPr lang="en-US" smtClean="0"/>
              <a:t>Click to edit Master title style</a:t>
            </a:r>
            <a:endParaRPr lang="en-US" dirty="0"/>
          </a:p>
        </p:txBody>
      </p:sp>
      <p:sp>
        <p:nvSpPr>
          <p:cNvPr id="14" name="Text Placeholder 3"/>
          <p:cNvSpPr>
            <a:spLocks noGrp="1"/>
          </p:cNvSpPr>
          <p:nvPr>
            <p:ph type="body" sz="half" idx="13"/>
          </p:nvPr>
        </p:nvSpPr>
        <p:spPr>
          <a:xfrm>
            <a:off x="1447800" y="2828380"/>
            <a:ext cx="5539371" cy="256631"/>
          </a:xfrm>
        </p:spPr>
        <p:txBody>
          <a:bodyPr anchor="t">
            <a:normAutofit/>
          </a:bodyPr>
          <a:lstStyle>
            <a:lvl1pPr marL="0" indent="0">
              <a:buNone/>
              <a:defRPr lang="en-US" sz="1050" b="0" i="0" kern="1200" cap="small" dirty="0">
                <a:solidFill>
                  <a:schemeClr val="accent1"/>
                </a:solidFill>
                <a:latin typeface="+mj-lt"/>
                <a:ea typeface="+mj-ea"/>
                <a:cs typeface="+mj-cs"/>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10" name="Text Placeholder 3"/>
          <p:cNvSpPr>
            <a:spLocks noGrp="1"/>
          </p:cNvSpPr>
          <p:nvPr>
            <p:ph type="body" sz="half" idx="2"/>
          </p:nvPr>
        </p:nvSpPr>
        <p:spPr>
          <a:xfrm>
            <a:off x="866216" y="3262993"/>
            <a:ext cx="6619244" cy="125730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4" name="Date Placeholder 3"/>
          <p:cNvSpPr>
            <a:spLocks noGrp="1"/>
          </p:cNvSpPr>
          <p:nvPr>
            <p:ph type="dt" sz="half" idx="10"/>
          </p:nvPr>
        </p:nvSpPr>
        <p:spPr/>
        <p:txBody>
          <a:bodyPr/>
          <a:lstStyle/>
          <a:p>
            <a:fld id="{98624D31-43A5-475A-80CF-332C9F6DCF35}" type="datetimeFigureOut">
              <a:rPr lang="en-US" smtClean="0"/>
              <a:t>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1" name="TextBox 10"/>
          <p:cNvSpPr txBox="1"/>
          <p:nvPr/>
        </p:nvSpPr>
        <p:spPr>
          <a:xfrm>
            <a:off x="673721" y="728440"/>
            <a:ext cx="601434" cy="1500411"/>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sz="9150" dirty="0"/>
              <a:t>“</a:t>
            </a:r>
          </a:p>
        </p:txBody>
      </p:sp>
      <p:sp>
        <p:nvSpPr>
          <p:cNvPr id="13" name="TextBox 12"/>
          <p:cNvSpPr txBox="1"/>
          <p:nvPr/>
        </p:nvSpPr>
        <p:spPr>
          <a:xfrm>
            <a:off x="6997868" y="1960341"/>
            <a:ext cx="601434" cy="1500411"/>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sz="9150" dirty="0"/>
              <a:t>”</a:t>
            </a:r>
          </a:p>
        </p:txBody>
      </p:sp>
    </p:spTree>
    <p:extLst>
      <p:ext uri="{BB962C8B-B14F-4D97-AF65-F5344CB8AC3E}">
        <p14:creationId xmlns:p14="http://schemas.microsoft.com/office/powerpoint/2010/main" val="269818284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216" y="2343151"/>
            <a:ext cx="6619244" cy="1239885"/>
          </a:xfrm>
        </p:spPr>
        <p:txBody>
          <a:bodyPr anchor="b"/>
          <a:lstStyle>
            <a:lvl1pPr algn="l">
              <a:defRPr sz="3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866216" y="3583036"/>
            <a:ext cx="6619244" cy="645300"/>
          </a:xfrm>
        </p:spPr>
        <p:txBody>
          <a:bodyPr anchor="t"/>
          <a:lstStyle>
            <a:lvl1pPr marL="0" indent="0" algn="l">
              <a:buNone/>
              <a:defRPr sz="1500" cap="none">
                <a:solidFill>
                  <a:schemeClr val="accent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8624D31-43A5-475A-80CF-332C9F6DCF35}" type="datetimeFigureOut">
              <a:rPr lang="en-US" smtClean="0"/>
              <a:t>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63279297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150"/>
            </a:lvl1pPr>
          </a:lstStyle>
          <a:p>
            <a:r>
              <a:rPr lang="en-US" smtClean="0"/>
              <a:t>Click to edit Master title style</a:t>
            </a:r>
            <a:endParaRPr lang="en-US" dirty="0"/>
          </a:p>
        </p:txBody>
      </p:sp>
      <p:sp>
        <p:nvSpPr>
          <p:cNvPr id="3" name="Text Placeholder 2"/>
          <p:cNvSpPr>
            <a:spLocks noGrp="1"/>
          </p:cNvSpPr>
          <p:nvPr>
            <p:ph type="body" idx="1"/>
          </p:nvPr>
        </p:nvSpPr>
        <p:spPr>
          <a:xfrm>
            <a:off x="474710" y="1485900"/>
            <a:ext cx="2210150"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16" name="Text Placeholder 3"/>
          <p:cNvSpPr>
            <a:spLocks noGrp="1"/>
          </p:cNvSpPr>
          <p:nvPr>
            <p:ph type="body" sz="half" idx="15"/>
          </p:nvPr>
        </p:nvSpPr>
        <p:spPr>
          <a:xfrm>
            <a:off x="489347" y="2000250"/>
            <a:ext cx="2195513"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5" name="Text Placeholder 4"/>
          <p:cNvSpPr>
            <a:spLocks noGrp="1"/>
          </p:cNvSpPr>
          <p:nvPr>
            <p:ph type="body" sz="quarter" idx="3"/>
          </p:nvPr>
        </p:nvSpPr>
        <p:spPr>
          <a:xfrm>
            <a:off x="2912745" y="1485900"/>
            <a:ext cx="2202181"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19" name="Text Placeholder 3"/>
          <p:cNvSpPr>
            <a:spLocks noGrp="1"/>
          </p:cNvSpPr>
          <p:nvPr>
            <p:ph type="body" sz="half" idx="16"/>
          </p:nvPr>
        </p:nvSpPr>
        <p:spPr>
          <a:xfrm>
            <a:off x="2904829" y="2000250"/>
            <a:ext cx="2210096"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14" name="Text Placeholder 4"/>
          <p:cNvSpPr>
            <a:spLocks noGrp="1"/>
          </p:cNvSpPr>
          <p:nvPr>
            <p:ph type="body" sz="quarter" idx="13"/>
          </p:nvPr>
        </p:nvSpPr>
        <p:spPr>
          <a:xfrm>
            <a:off x="5343525" y="1485900"/>
            <a:ext cx="2199085"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20" name="Text Placeholder 3"/>
          <p:cNvSpPr>
            <a:spLocks noGrp="1"/>
          </p:cNvSpPr>
          <p:nvPr>
            <p:ph type="body" sz="half" idx="17"/>
          </p:nvPr>
        </p:nvSpPr>
        <p:spPr>
          <a:xfrm>
            <a:off x="5343525" y="2000250"/>
            <a:ext cx="2199085"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cxnSp>
        <p:nvCxnSpPr>
          <p:cNvPr id="17" name="Straight Connector 16"/>
          <p:cNvCxnSpPr/>
          <p:nvPr/>
        </p:nvCxnSpPr>
        <p:spPr>
          <a:xfrm>
            <a:off x="2794607" y="1600200"/>
            <a:ext cx="0" cy="29718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1670" y="1600200"/>
            <a:ext cx="0" cy="297516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8624D31-43A5-475A-80CF-332C9F6DCF35}" type="datetimeFigureOut">
              <a:rPr lang="en-US" smtClean="0"/>
              <a:t>12/7/2022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05911954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150"/>
            </a:lvl1pPr>
          </a:lstStyle>
          <a:p>
            <a:r>
              <a:rPr lang="en-US" smtClean="0"/>
              <a:t>Click to edit Master title style</a:t>
            </a:r>
            <a:endParaRPr lang="en-US" dirty="0"/>
          </a:p>
        </p:txBody>
      </p:sp>
      <p:sp>
        <p:nvSpPr>
          <p:cNvPr id="3" name="Text Placeholder 2"/>
          <p:cNvSpPr>
            <a:spLocks noGrp="1"/>
          </p:cNvSpPr>
          <p:nvPr>
            <p:ph type="body" idx="1"/>
          </p:nvPr>
        </p:nvSpPr>
        <p:spPr>
          <a:xfrm>
            <a:off x="489347" y="3188212"/>
            <a:ext cx="2205038"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29" name="Picture Placeholder 2"/>
          <p:cNvSpPr>
            <a:spLocks noGrp="1" noChangeAspect="1"/>
          </p:cNvSpPr>
          <p:nvPr>
            <p:ph type="pic" idx="15"/>
          </p:nvPr>
        </p:nvSpPr>
        <p:spPr>
          <a:xfrm>
            <a:off x="489347" y="1657350"/>
            <a:ext cx="2205038"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smtClean="0"/>
              <a:t>Click icon to add picture</a:t>
            </a:r>
            <a:endParaRPr lang="en-US" dirty="0"/>
          </a:p>
        </p:txBody>
      </p:sp>
      <p:sp>
        <p:nvSpPr>
          <p:cNvPr id="22" name="Text Placeholder 3"/>
          <p:cNvSpPr>
            <a:spLocks noGrp="1"/>
          </p:cNvSpPr>
          <p:nvPr>
            <p:ph type="body" sz="half" idx="18"/>
          </p:nvPr>
        </p:nvSpPr>
        <p:spPr>
          <a:xfrm>
            <a:off x="489347" y="3620409"/>
            <a:ext cx="2205038"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5" name="Text Placeholder 4"/>
          <p:cNvSpPr>
            <a:spLocks noGrp="1"/>
          </p:cNvSpPr>
          <p:nvPr>
            <p:ph type="body" sz="quarter" idx="3"/>
          </p:nvPr>
        </p:nvSpPr>
        <p:spPr>
          <a:xfrm>
            <a:off x="2917032" y="3188212"/>
            <a:ext cx="2197894"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30" name="Picture Placeholder 2"/>
          <p:cNvSpPr>
            <a:spLocks noGrp="1" noChangeAspect="1"/>
          </p:cNvSpPr>
          <p:nvPr>
            <p:ph type="pic" idx="21"/>
          </p:nvPr>
        </p:nvSpPr>
        <p:spPr>
          <a:xfrm>
            <a:off x="2917031" y="1657350"/>
            <a:ext cx="2197894"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smtClean="0"/>
              <a:t>Click icon to add picture</a:t>
            </a:r>
            <a:endParaRPr lang="en-US" dirty="0"/>
          </a:p>
        </p:txBody>
      </p:sp>
      <p:sp>
        <p:nvSpPr>
          <p:cNvPr id="23" name="Text Placeholder 3"/>
          <p:cNvSpPr>
            <a:spLocks noGrp="1"/>
          </p:cNvSpPr>
          <p:nvPr>
            <p:ph type="body" sz="half" idx="19"/>
          </p:nvPr>
        </p:nvSpPr>
        <p:spPr>
          <a:xfrm>
            <a:off x="2916016" y="3620408"/>
            <a:ext cx="2200805"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14" name="Text Placeholder 4"/>
          <p:cNvSpPr>
            <a:spLocks noGrp="1"/>
          </p:cNvSpPr>
          <p:nvPr>
            <p:ph type="body" sz="quarter" idx="13"/>
          </p:nvPr>
        </p:nvSpPr>
        <p:spPr>
          <a:xfrm>
            <a:off x="5343525" y="3188212"/>
            <a:ext cx="2199085"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31" name="Picture Placeholder 2"/>
          <p:cNvSpPr>
            <a:spLocks noGrp="1" noChangeAspect="1"/>
          </p:cNvSpPr>
          <p:nvPr>
            <p:ph type="pic" idx="22"/>
          </p:nvPr>
        </p:nvSpPr>
        <p:spPr>
          <a:xfrm>
            <a:off x="5343525" y="1657350"/>
            <a:ext cx="2199085"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smtClean="0"/>
              <a:t>Click icon to add picture</a:t>
            </a:r>
            <a:endParaRPr lang="en-US" dirty="0"/>
          </a:p>
        </p:txBody>
      </p:sp>
      <p:sp>
        <p:nvSpPr>
          <p:cNvPr id="24" name="Text Placeholder 3"/>
          <p:cNvSpPr>
            <a:spLocks noGrp="1"/>
          </p:cNvSpPr>
          <p:nvPr>
            <p:ph type="body" sz="half" idx="20"/>
          </p:nvPr>
        </p:nvSpPr>
        <p:spPr>
          <a:xfrm>
            <a:off x="5343432" y="3620406"/>
            <a:ext cx="2201998"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cxnSp>
        <p:nvCxnSpPr>
          <p:cNvPr id="17" name="Straight Connector 16"/>
          <p:cNvCxnSpPr/>
          <p:nvPr/>
        </p:nvCxnSpPr>
        <p:spPr>
          <a:xfrm>
            <a:off x="2794607" y="1600200"/>
            <a:ext cx="0" cy="29718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1670" y="1600200"/>
            <a:ext cx="0" cy="297516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8624D31-43A5-475A-80CF-332C9F6DCF35}" type="datetimeFigureOut">
              <a:rPr lang="en-US" smtClean="0"/>
              <a:t>12/7/2022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60562728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smtClean="0"/>
              <a:t>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19377375"/>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8159" y="322660"/>
            <a:ext cx="1314451" cy="4369594"/>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89348" y="665561"/>
            <a:ext cx="5567362" cy="4026693"/>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smtClean="0"/>
              <a:t>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0983453"/>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005307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28FC5F6-F338-4AE4-BB23-26385BCFC423}" type="datetimeFigureOut">
              <a:rPr lang="en-US" smtClean="0"/>
              <a:t>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78626653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217" y="2146300"/>
            <a:ext cx="6619243" cy="1436735"/>
          </a:xfrm>
        </p:spPr>
        <p:txBody>
          <a:bodyPr anchor="b"/>
          <a:lstStyle>
            <a:lvl1pPr algn="l">
              <a:defRPr sz="3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866216" y="3583036"/>
            <a:ext cx="6619244" cy="645300"/>
          </a:xfrm>
        </p:spPr>
        <p:txBody>
          <a:bodyPr anchor="t"/>
          <a:lstStyle>
            <a:lvl1pPr marL="0" indent="0" algn="l">
              <a:buNone/>
              <a:defRPr sz="1500" cap="all">
                <a:solidFill>
                  <a:schemeClr val="accent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0EBB0C4-6273-4C6E-B9BD-2EDC30F1CD52}" type="datetimeFigureOut">
              <a:rPr lang="en-US" smtClean="0"/>
              <a:t>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550670709"/>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27485" y="1545432"/>
            <a:ext cx="3297254" cy="3146822"/>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240870" y="1542069"/>
            <a:ext cx="3297256" cy="315018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smtClean="0"/>
              <a:t>12/7/2022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25113865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27485" y="1428750"/>
            <a:ext cx="3297254"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4" name="Content Placeholder 3"/>
          <p:cNvSpPr>
            <a:spLocks noGrp="1"/>
          </p:cNvSpPr>
          <p:nvPr>
            <p:ph sz="half" idx="2"/>
          </p:nvPr>
        </p:nvSpPr>
        <p:spPr>
          <a:xfrm>
            <a:off x="827485" y="1885950"/>
            <a:ext cx="3297254" cy="280630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240872" y="1428750"/>
            <a:ext cx="3297254" cy="432197"/>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6" name="Content Placeholder 5"/>
          <p:cNvSpPr>
            <a:spLocks noGrp="1"/>
          </p:cNvSpPr>
          <p:nvPr>
            <p:ph sz="quarter" idx="4"/>
          </p:nvPr>
        </p:nvSpPr>
        <p:spPr>
          <a:xfrm>
            <a:off x="4240872" y="1885950"/>
            <a:ext cx="3297254" cy="280630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smtClean="0"/>
              <a:t>12/7/2022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023902128"/>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C8C39B41-D8B5-4052-B551-9B5525EAA8B6}" type="datetimeFigureOut">
              <a:rPr lang="en-US" smtClean="0"/>
              <a:t>12/7/2022</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143402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D94136C-8742-45B2-AF27-D93DF72833A9}" type="datetimeFigureOut">
              <a:rPr lang="en-US" smtClean="0"/>
              <a:t>12/7/2022</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847039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6" y="1085850"/>
            <a:ext cx="2550798" cy="1085850"/>
          </a:xfrm>
        </p:spPr>
        <p:txBody>
          <a:bodyPr anchor="b"/>
          <a:lstStyle>
            <a:lvl1pPr algn="l">
              <a:defRPr sz="1800" b="0"/>
            </a:lvl1pPr>
          </a:lstStyle>
          <a:p>
            <a:r>
              <a:rPr lang="en-US" smtClean="0"/>
              <a:t>Click to edit Master title style</a:t>
            </a:r>
            <a:endParaRPr lang="en-US" dirty="0"/>
          </a:p>
        </p:txBody>
      </p:sp>
      <p:sp>
        <p:nvSpPr>
          <p:cNvPr id="3" name="Content Placeholder 2"/>
          <p:cNvSpPr>
            <a:spLocks noGrp="1"/>
          </p:cNvSpPr>
          <p:nvPr>
            <p:ph idx="1"/>
          </p:nvPr>
        </p:nvSpPr>
        <p:spPr>
          <a:xfrm>
            <a:off x="3588462" y="1085850"/>
            <a:ext cx="3896998" cy="3429000"/>
          </a:xfrm>
        </p:spPr>
        <p:txBody>
          <a:bodyPr anchor="ctr">
            <a:normAutofit/>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66216" y="2346961"/>
            <a:ext cx="2550797" cy="2171699"/>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7" name="Date Placeholder 4"/>
          <p:cNvSpPr>
            <a:spLocks noGrp="1"/>
          </p:cNvSpPr>
          <p:nvPr>
            <p:ph type="dt" sz="half" idx="10"/>
          </p:nvPr>
        </p:nvSpPr>
        <p:spPr/>
        <p:txBody>
          <a:bodyPr/>
          <a:lstStyle/>
          <a:p>
            <a:fld id="{32ABBEA6-7C60-4B02-AE87-00D78D8422AF}" type="datetimeFigureOut">
              <a:rPr lang="en-US" smtClean="0"/>
              <a:t>12/7/2022</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31104313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430" y="1390644"/>
            <a:ext cx="3819680" cy="1181106"/>
          </a:xfrm>
        </p:spPr>
        <p:txBody>
          <a:bodyPr anchor="b">
            <a:normAutofit/>
          </a:bodyPr>
          <a:lstStyle>
            <a:lvl1pPr algn="l">
              <a:defRPr sz="27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212160" y="857250"/>
            <a:ext cx="2400300"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smtClean="0"/>
              <a:t>Click icon to add picture</a:t>
            </a:r>
            <a:endParaRPr lang="en-US" dirty="0"/>
          </a:p>
        </p:txBody>
      </p:sp>
      <p:sp>
        <p:nvSpPr>
          <p:cNvPr id="4" name="Text Placeholder 3"/>
          <p:cNvSpPr>
            <a:spLocks noGrp="1"/>
          </p:cNvSpPr>
          <p:nvPr>
            <p:ph type="body" sz="half" idx="2"/>
          </p:nvPr>
        </p:nvSpPr>
        <p:spPr>
          <a:xfrm>
            <a:off x="866216" y="2743200"/>
            <a:ext cx="3813734" cy="1028700"/>
          </a:xfrm>
        </p:spPr>
        <p:txBody>
          <a:bodyPr>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5" name="Date Placeholder 4"/>
          <p:cNvSpPr>
            <a:spLocks noGrp="1"/>
          </p:cNvSpPr>
          <p:nvPr>
            <p:ph type="dt" sz="half" idx="10"/>
          </p:nvPr>
        </p:nvSpPr>
        <p:spPr/>
        <p:txBody>
          <a:bodyPr/>
          <a:lstStyle/>
          <a:p>
            <a:fld id="{C9CAD897-D46E-4AD2-BD9B-49DD3E640873}" type="datetimeFigureOut">
              <a:rPr lang="en-US" smtClean="0"/>
              <a:t>12/7/2022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6755197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13"/>
          <a:stretch/>
        </p:blipFill>
        <p:spPr>
          <a:xfrm>
            <a:off x="0" y="2002264"/>
            <a:ext cx="3027759" cy="3141236"/>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p:blipFill>
        <p:spPr>
          <a:xfrm>
            <a:off x="0" y="2169261"/>
            <a:ext cx="1141809" cy="1774090"/>
          </a:xfrm>
          <a:prstGeom prst="rect">
            <a:avLst/>
          </a:prstGeom>
        </p:spPr>
      </p:pic>
      <p:sp>
        <p:nvSpPr>
          <p:cNvPr id="16" name="Oval 15"/>
          <p:cNvSpPr/>
          <p:nvPr/>
        </p:nvSpPr>
        <p:spPr>
          <a:xfrm>
            <a:off x="6456759" y="1257300"/>
            <a:ext cx="2114550" cy="211455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713"/>
          <a:stretch/>
        </p:blipFill>
        <p:spPr>
          <a:xfrm>
            <a:off x="6000148" y="0"/>
            <a:ext cx="1202540" cy="857250"/>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4199"/>
          <a:stretch/>
        </p:blipFill>
        <p:spPr>
          <a:xfrm>
            <a:off x="6456759" y="4569649"/>
            <a:ext cx="745301" cy="573851"/>
          </a:xfrm>
          <a:prstGeom prst="rect">
            <a:avLst/>
          </a:prstGeom>
        </p:spPr>
      </p:pic>
      <p:sp>
        <p:nvSpPr>
          <p:cNvPr id="14" name="Rectangle 13"/>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584" y="339538"/>
            <a:ext cx="7053542" cy="1050398"/>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27484" y="1539689"/>
            <a:ext cx="6709906" cy="314661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7616730" y="1343026"/>
            <a:ext cx="742949" cy="228599"/>
          </a:xfrm>
          <a:prstGeom prst="rect">
            <a:avLst/>
          </a:prstGeom>
        </p:spPr>
        <p:txBody>
          <a:bodyPr vert="horz" lIns="91440" tIns="45720" rIns="91440" bIns="45720" rtlCol="0" anchor="t"/>
          <a:lstStyle>
            <a:lvl1pPr algn="l">
              <a:defRPr sz="825" b="0" i="0">
                <a:solidFill>
                  <a:schemeClr val="tx1">
                    <a:tint val="75000"/>
                    <a:alpha val="60000"/>
                  </a:schemeClr>
                </a:solidFill>
              </a:defRPr>
            </a:lvl1pPr>
          </a:lstStyle>
          <a:p>
            <a:fld id="{98624D31-43A5-475A-80CF-332C9F6DCF35}" type="datetimeFigureOut">
              <a:rPr lang="en-US" smtClean="0"/>
              <a:t>12/7/2022</a:t>
            </a:fld>
            <a:endParaRPr lang="en-US" dirty="0"/>
          </a:p>
        </p:txBody>
      </p:sp>
      <p:sp>
        <p:nvSpPr>
          <p:cNvPr id="5" name="Footer Placeholder 4"/>
          <p:cNvSpPr>
            <a:spLocks noGrp="1"/>
          </p:cNvSpPr>
          <p:nvPr>
            <p:ph type="ftr" sz="quarter" idx="3"/>
          </p:nvPr>
        </p:nvSpPr>
        <p:spPr>
          <a:xfrm rot="5400000">
            <a:off x="6713680" y="2418973"/>
            <a:ext cx="2894846" cy="228601"/>
          </a:xfrm>
          <a:prstGeom prst="rect">
            <a:avLst/>
          </a:prstGeom>
        </p:spPr>
        <p:txBody>
          <a:bodyPr vert="horz" lIns="91440" tIns="45720" rIns="91440" bIns="45720" rtlCol="0" anchor="b"/>
          <a:lstStyle>
            <a:lvl1pPr algn="l">
              <a:defRPr sz="825"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7764406" y="221797"/>
            <a:ext cx="628649" cy="575765"/>
          </a:xfrm>
          <a:prstGeom prst="rect">
            <a:avLst/>
          </a:prstGeom>
        </p:spPr>
        <p:txBody>
          <a:bodyPr vert="horz" lIns="91440" tIns="45720" rIns="91440" bIns="45720" rtlCol="0" anchor="b"/>
          <a:lstStyle>
            <a:lvl1pPr algn="ctr">
              <a:defRPr sz="2100" b="0" i="0">
                <a:solidFill>
                  <a:schemeClr val="tx1">
                    <a:tint val="75000"/>
                  </a:schemeClr>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96340296"/>
      </p:ext>
    </p:extLst>
  </p:cSld>
  <p:clrMap bg1="dk1" tx1="lt1" bg2="dk2" tx2="lt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 id="2147483742" r:id="rId12"/>
    <p:sldLayoutId id="2147483743" r:id="rId13"/>
    <p:sldLayoutId id="2147483744" r:id="rId14"/>
    <p:sldLayoutId id="2147483745" r:id="rId15"/>
    <p:sldLayoutId id="2147483746" r:id="rId16"/>
    <p:sldLayoutId id="2147483747" r:id="rId17"/>
    <p:sldLayoutId id="2147483748" r:id="rId18"/>
  </p:sldLayoutIdLst>
  <p:hf sldNum="0" hdr="0" ftr="0" dt="0"/>
  <p:txStyles>
    <p:titleStyle>
      <a:lvl1pPr algn="l" defTabSz="342900" rtl="0" eaLnBrk="1" latinLnBrk="0" hangingPunct="1">
        <a:spcBef>
          <a:spcPct val="0"/>
        </a:spcBef>
        <a:buNone/>
        <a:defRPr sz="315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500" b="0" i="0" kern="1200">
          <a:solidFill>
            <a:schemeClr val="tx1"/>
          </a:solidFill>
          <a:latin typeface="+mj-lt"/>
          <a:ea typeface="+mj-ea"/>
          <a:cs typeface="+mj-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350" b="0" i="0" kern="1200">
          <a:solidFill>
            <a:schemeClr val="tx1"/>
          </a:solidFill>
          <a:latin typeface="+mj-lt"/>
          <a:ea typeface="+mj-ea"/>
          <a:cs typeface="+mj-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200" b="0" i="0" kern="1200">
          <a:solidFill>
            <a:schemeClr val="tx1"/>
          </a:solidFill>
          <a:latin typeface="+mj-lt"/>
          <a:ea typeface="+mj-ea"/>
          <a:cs typeface="+mj-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CS Presentation</a:t>
            </a:r>
            <a:endParaRPr/>
          </a:p>
        </p:txBody>
      </p:sp>
      <p:sp>
        <p:nvSpPr>
          <p:cNvPr id="55" name="Google Shape;55;p13"/>
          <p:cNvSpPr txBox="1">
            <a:spLocks noGrp="1"/>
          </p:cNvSpPr>
          <p:nvPr>
            <p:ph type="subTitle" idx="1"/>
          </p:nvPr>
        </p:nvSpPr>
        <p:spPr>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By: Azeez, Biyi, Sekou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Challenges you faced</a:t>
            </a:r>
            <a:endParaRPr/>
          </a:p>
        </p:txBody>
      </p:sp>
      <p:sp>
        <p:nvSpPr>
          <p:cNvPr id="61" name="Google Shape;61;p14"/>
          <p:cNvSpPr txBox="1">
            <a:spLocks noGrp="1"/>
          </p:cNvSpPr>
          <p:nvPr>
            <p:ph type="body" idx="1"/>
          </p:nvPr>
        </p:nvSpPr>
        <p:spPr>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AutoNum type="arabicPeriod"/>
            </a:pPr>
            <a:r>
              <a:rPr lang="en"/>
              <a:t>Meeting - We all had very different schedules, and so meeting was very difficult because in order to come together as a group we had to look find good times for each other.</a:t>
            </a:r>
            <a:endParaRPr/>
          </a:p>
          <a:p>
            <a:pPr marL="457200" lvl="0" indent="-342900" algn="l" rtl="0">
              <a:spcBef>
                <a:spcPts val="0"/>
              </a:spcBef>
              <a:spcAft>
                <a:spcPts val="0"/>
              </a:spcAft>
              <a:buSzPts val="1800"/>
              <a:buAutoNum type="arabicPeriod"/>
            </a:pPr>
            <a:r>
              <a:rPr lang="en"/>
              <a:t>Managing the system design document - There was lots of content in there, and sometimes data within the system design document would be disorganized, or would be outdated.</a:t>
            </a:r>
            <a:endParaRPr/>
          </a:p>
          <a:p>
            <a:pPr marL="457200" lvl="0" indent="-342900" algn="l" rtl="0">
              <a:spcBef>
                <a:spcPts val="0"/>
              </a:spcBef>
              <a:spcAft>
                <a:spcPts val="0"/>
              </a:spcAft>
              <a:buSzPts val="1800"/>
              <a:buAutoNum type="arabicPeriod"/>
            </a:pPr>
            <a:r>
              <a:rPr lang="en"/>
              <a:t>Aiming the robot - Aiming the robot was a great challenge because in order to improve our block code, we had to make sure to consistently aim the robot extremely precisely, so that any flawed movement by the robot was because of bad code and not sloppy aiming.</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7" name="Google Shape;67;p15"/>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Group Roles</a:t>
            </a:r>
            <a:endParaRPr/>
          </a:p>
        </p:txBody>
      </p:sp>
      <p:sp>
        <p:nvSpPr>
          <p:cNvPr id="66" name="Google Shape;66;p15"/>
          <p:cNvSpPr txBox="1">
            <a:spLocks noGrp="1"/>
          </p:cNvSpPr>
          <p:nvPr>
            <p:ph type="body"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dirty="0"/>
          </a:p>
          <a:p>
            <a:pPr marL="0" lvl="0" indent="0" algn="l" rtl="0">
              <a:spcBef>
                <a:spcPts val="1200"/>
              </a:spcBef>
              <a:spcAft>
                <a:spcPts val="0"/>
              </a:spcAft>
              <a:buNone/>
            </a:pPr>
            <a:r>
              <a:rPr lang="en" dirty="0"/>
              <a:t>Sekou - lead data manager / data recorder -  Sekuo managed the bulk of the system design document, and recorded down all our groups ideas for different stuff like the requirements table, or the project dependencies, etc. Basically managed the system design document. Also recorded the data of our testing results.</a:t>
            </a:r>
            <a:endParaRPr dirty="0"/>
          </a:p>
          <a:p>
            <a:pPr marL="0" lvl="0" indent="0" algn="l" rtl="0">
              <a:spcBef>
                <a:spcPts val="1200"/>
              </a:spcBef>
              <a:spcAft>
                <a:spcPts val="0"/>
              </a:spcAft>
              <a:buNone/>
            </a:pPr>
            <a:r>
              <a:rPr lang="en" dirty="0"/>
              <a:t>Biyi - assistant data tester / data recorder / robot recorder - Biyi did general work. His role was conditional and did whichever work was most demanding at the time. He assisted azeez with testing, and coming up block code fixes, and also helped out sekou with some areas in the system design document, and making sure there were writing errors.</a:t>
            </a:r>
            <a:endParaRPr dirty="0"/>
          </a:p>
          <a:p>
            <a:pPr marL="0" lvl="0" indent="0" algn="l" rtl="0">
              <a:spcBef>
                <a:spcPts val="1200"/>
              </a:spcBef>
              <a:spcAft>
                <a:spcPts val="1200"/>
              </a:spcAft>
              <a:buClr>
                <a:schemeClr val="dk1"/>
              </a:buClr>
              <a:buSzPct val="61111"/>
              <a:buFont typeface="Arial"/>
              <a:buNone/>
            </a:pPr>
            <a:r>
              <a:rPr lang="en" dirty="0"/>
              <a:t>Azeez - lead programmer / tester / manager - Azeez programmed all the block code, and lead the robot testing, constantly adjusting the code according to test </a:t>
            </a:r>
            <a:r>
              <a:rPr lang="en" dirty="0" smtClean="0"/>
              <a:t>results. </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3" name="Google Shape;73;p16"/>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2286000" lvl="0" indent="457200" algn="l" rtl="0">
              <a:spcBef>
                <a:spcPts val="0"/>
              </a:spcBef>
              <a:spcAft>
                <a:spcPts val="0"/>
              </a:spcAft>
              <a:buNone/>
            </a:pPr>
            <a:r>
              <a:rPr lang="en"/>
              <a:t>What we’ve learned </a:t>
            </a:r>
            <a:endParaRPr/>
          </a:p>
        </p:txBody>
      </p:sp>
      <p:sp>
        <p:nvSpPr>
          <p:cNvPr id="72" name="Google Shape;72;p16"/>
          <p:cNvSpPr txBox="1">
            <a:spLocks noGrp="1"/>
          </p:cNvSpPr>
          <p:nvPr>
            <p:ph type="body" idx="1"/>
          </p:nvPr>
        </p:nvSpPr>
        <p:spPr>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smtClean="0"/>
              <a:t>Time Management – We all had very busy schedules, so we had to manage what time we had together efficiently. We also had deadlines to meet, so we had to make sure to get all our work in before those deadlines. Also our robot always died quickly, so when we worked we had to work under the assumption that our robot wouldn’t last long. Overall under time constraints, we learned to work faster.</a:t>
            </a:r>
            <a:endParaRPr dirty="0"/>
          </a:p>
          <a:p>
            <a:pPr marL="457200" lvl="0" indent="-342900" algn="l" rtl="0">
              <a:spcBef>
                <a:spcPts val="0"/>
              </a:spcBef>
              <a:spcAft>
                <a:spcPts val="0"/>
              </a:spcAft>
              <a:buSzPts val="1800"/>
              <a:buChar char="-"/>
            </a:pPr>
            <a:r>
              <a:rPr lang="en" dirty="0"/>
              <a:t>Problem Solving - We learned problem solving because while trying to get robot to go over the course, we had to constantly deal with problems depending on time sprint. For each of these problems, we had to solve them by identifying the problem, then coming up with solutions. We learned to adapt a trial and error approach throughout the project.</a:t>
            </a:r>
            <a:endParaRPr dirty="0"/>
          </a:p>
          <a:p>
            <a:pPr marL="457200" lvl="0" indent="-342900" algn="l" rtl="0">
              <a:spcBef>
                <a:spcPts val="0"/>
              </a:spcBef>
              <a:spcAft>
                <a:spcPts val="0"/>
              </a:spcAft>
              <a:buSzPts val="1800"/>
              <a:buChar char="-"/>
            </a:pPr>
            <a:r>
              <a:rPr lang="en" dirty="0" smtClean="0"/>
              <a:t>Teamwork – This was a really big project so we had to learn to work together in order to get all the work done. We gradually learned to coordinate with each other better, and everyone fell into the roles they had to play well. We also learned to communicate with each other our ideas m</a:t>
            </a:r>
            <a:r>
              <a:rPr lang="en-US" dirty="0" smtClean="0"/>
              <a:t>or</a:t>
            </a:r>
            <a:r>
              <a:rPr lang="en" dirty="0" smtClean="0"/>
              <a:t>e smoothly over time.</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Things to differently for next time</a:t>
            </a:r>
            <a:endParaRPr/>
          </a:p>
        </p:txBody>
      </p:sp>
      <p:sp>
        <p:nvSpPr>
          <p:cNvPr id="79" name="Google Shape;79;p17"/>
          <p:cNvSpPr txBox="1">
            <a:spLocks noGrp="1"/>
          </p:cNvSpPr>
          <p:nvPr>
            <p:ph type="body" idx="1"/>
          </p:nvPr>
        </p:nvSpPr>
        <p:spPr>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a:t>We should be more careful to check the rubric before submitting the final assignment, because on the first sprint, our group </a:t>
            </a:r>
            <a:r>
              <a:rPr lang="en" dirty="0" smtClean="0"/>
              <a:t>some of the </a:t>
            </a:r>
            <a:r>
              <a:rPr lang="en" dirty="0"/>
              <a:t>required documents in the github repository we </a:t>
            </a:r>
            <a:r>
              <a:rPr lang="en" dirty="0" smtClean="0"/>
              <a:t>submitted.</a:t>
            </a:r>
            <a:endParaRPr dirty="0"/>
          </a:p>
          <a:p>
            <a:pPr marL="457200" lvl="0" indent="-342900" algn="l" rtl="0">
              <a:spcBef>
                <a:spcPts val="0"/>
              </a:spcBef>
              <a:spcAft>
                <a:spcPts val="0"/>
              </a:spcAft>
              <a:buSzPts val="1800"/>
              <a:buChar char="-"/>
            </a:pPr>
            <a:r>
              <a:rPr lang="en" dirty="0"/>
              <a:t>Make sure to keep sphero completely charged a couple hours before testing - lots of the times we came in with the plan to complete the robot video, we ended up being slowed down because our robot would die before fully completing out block code</a:t>
            </a:r>
            <a:endParaRPr dirty="0"/>
          </a:p>
          <a:p>
            <a:pPr marL="457200" lvl="0" indent="-342900" algn="l" rtl="0">
              <a:spcBef>
                <a:spcPts val="0"/>
              </a:spcBef>
              <a:spcAft>
                <a:spcPts val="0"/>
              </a:spcAft>
              <a:buSzPts val="1800"/>
              <a:buChar char="-"/>
            </a:pPr>
            <a:r>
              <a:rPr lang="en" dirty="0"/>
              <a:t>We should make sure to record more videos, because lots of times we while just testing for results we actually could’ve gotten a good video, but didn’t because we didn’t expect it to actually go over the entire course.</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800">
                <a:solidFill>
                  <a:schemeClr val="dk2"/>
                </a:solidFill>
              </a:rPr>
              <a:t>Block Code</a:t>
            </a:r>
            <a:endParaRPr/>
          </a:p>
        </p:txBody>
      </p:sp>
      <p:sp>
        <p:nvSpPr>
          <p:cNvPr id="85" name="Google Shape;85;p18"/>
          <p:cNvSpPr txBox="1">
            <a:spLocks noGrp="1"/>
          </p:cNvSpPr>
          <p:nvPr>
            <p:ph type="body"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We had the robot roll at a slow speed, and added a </a:t>
            </a:r>
            <a:endParaRPr dirty="0"/>
          </a:p>
          <a:p>
            <a:pPr marL="0" lvl="0" indent="0" algn="l" rtl="0">
              <a:spcBef>
                <a:spcPts val="1200"/>
              </a:spcBef>
              <a:spcAft>
                <a:spcPts val="0"/>
              </a:spcAft>
              <a:buNone/>
            </a:pPr>
            <a:r>
              <a:rPr lang="en" dirty="0"/>
              <a:t>delay so it would accurately roll around the </a:t>
            </a:r>
            <a:endParaRPr dirty="0"/>
          </a:p>
          <a:p>
            <a:pPr marL="0" lvl="0" indent="0" algn="l" rtl="0">
              <a:spcBef>
                <a:spcPts val="1200"/>
              </a:spcBef>
              <a:spcAft>
                <a:spcPts val="0"/>
              </a:spcAft>
              <a:buNone/>
            </a:pPr>
            <a:r>
              <a:rPr lang="en-US" dirty="0"/>
              <a:t>o</a:t>
            </a:r>
            <a:r>
              <a:rPr lang="en" dirty="0" smtClean="0"/>
              <a:t>bstacles without skidding off target, </a:t>
            </a:r>
          </a:p>
          <a:p>
            <a:pPr marL="0" lvl="0" indent="0" algn="l" rtl="0">
              <a:spcBef>
                <a:spcPts val="1200"/>
              </a:spcBef>
              <a:spcAft>
                <a:spcPts val="0"/>
              </a:spcAft>
              <a:buNone/>
            </a:pPr>
            <a:r>
              <a:rPr lang="en" dirty="0" smtClean="0"/>
              <a:t>then </a:t>
            </a:r>
            <a:r>
              <a:rPr lang="en" dirty="0"/>
              <a:t>we had it </a:t>
            </a:r>
            <a:r>
              <a:rPr lang="en" dirty="0" smtClean="0"/>
              <a:t>change to </a:t>
            </a:r>
            <a:r>
              <a:rPr lang="en" dirty="0"/>
              <a:t>a higher speed so it had enough </a:t>
            </a:r>
            <a:endParaRPr lang="en" dirty="0" smtClean="0"/>
          </a:p>
          <a:p>
            <a:pPr marL="0" lvl="0" indent="0" algn="l" rtl="0">
              <a:spcBef>
                <a:spcPts val="1200"/>
              </a:spcBef>
              <a:spcAft>
                <a:spcPts val="0"/>
              </a:spcAft>
              <a:buNone/>
            </a:pPr>
            <a:r>
              <a:rPr lang="en-US" dirty="0" smtClean="0"/>
              <a:t>momentum</a:t>
            </a:r>
            <a:r>
              <a:rPr lang="en-US" dirty="0"/>
              <a:t> </a:t>
            </a:r>
            <a:r>
              <a:rPr lang="en" dirty="0"/>
              <a:t>t</a:t>
            </a:r>
            <a:r>
              <a:rPr lang="en" dirty="0" smtClean="0"/>
              <a:t>o </a:t>
            </a:r>
            <a:r>
              <a:rPr lang="en" dirty="0"/>
              <a:t>go over the ramp. Then switched it </a:t>
            </a:r>
            <a:endParaRPr dirty="0"/>
          </a:p>
          <a:p>
            <a:pPr marL="0" lvl="0" indent="0" algn="l" rtl="0">
              <a:spcBef>
                <a:spcPts val="1200"/>
              </a:spcBef>
              <a:spcAft>
                <a:spcPts val="0"/>
              </a:spcAft>
              <a:buNone/>
            </a:pPr>
            <a:r>
              <a:rPr lang="en" dirty="0"/>
              <a:t>back to a moderate speed and aimed </a:t>
            </a:r>
            <a:r>
              <a:rPr lang="en" dirty="0" smtClean="0"/>
              <a:t>it at </a:t>
            </a:r>
            <a:r>
              <a:rPr lang="en" dirty="0"/>
              <a:t>the pins.</a:t>
            </a:r>
            <a:endParaRPr dirty="0"/>
          </a:p>
        </p:txBody>
      </p:sp>
      <p:pic>
        <p:nvPicPr>
          <p:cNvPr id="86" name="Google Shape;86;p18"/>
          <p:cNvPicPr preferRelativeResize="0"/>
          <p:nvPr/>
        </p:nvPicPr>
        <p:blipFill>
          <a:blip r:embed="rId3">
            <a:alphaModFix/>
          </a:blip>
          <a:stretch>
            <a:fillRect/>
          </a:stretch>
        </p:blipFill>
        <p:spPr>
          <a:xfrm>
            <a:off x="5854888" y="700088"/>
            <a:ext cx="3648075" cy="3743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92" name="Google Shape;92;p19"/>
          <p:cNvSpPr txBox="1">
            <a:spLocks noGrp="1"/>
          </p:cNvSpPr>
          <p:nvPr>
            <p:ph type="body"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 name="robotvideo (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5A2F9111-B2DB-470C-BA56-608F9B658826}"/>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Template>
  <TotalTime>45</TotalTime>
  <Words>694</Words>
  <Application>Microsoft Office PowerPoint</Application>
  <PresentationFormat>On-screen Show (16:9)</PresentationFormat>
  <Paragraphs>26</Paragraphs>
  <Slides>7</Slides>
  <Notes>7</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Century Gothic</vt:lpstr>
      <vt:lpstr>Wingdings 3</vt:lpstr>
      <vt:lpstr>Ion</vt:lpstr>
      <vt:lpstr>CS Presentation</vt:lpstr>
      <vt:lpstr>Challenges you faced</vt:lpstr>
      <vt:lpstr>Group Roles</vt:lpstr>
      <vt:lpstr>What we’ve learned </vt:lpstr>
      <vt:lpstr>Things to differently for next time</vt:lpstr>
      <vt:lpstr>Block Code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Presentation</dc:title>
  <cp:lastModifiedBy>Azeez A. Olapade</cp:lastModifiedBy>
  <cp:revision>3</cp:revision>
  <dcterms:modified xsi:type="dcterms:W3CDTF">2022-12-07T05:50:27Z</dcterms:modified>
</cp:coreProperties>
</file>